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61DF3-FAD4-45F8-8420-354C390E0070}" type="datetimeFigureOut">
              <a:rPr lang="en-US" smtClean="0"/>
              <a:t>7/1/2024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44CA1-E48A-45AD-AFCF-D1A263D4E199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q=akhil+bharatiya+gorkha+league+founder&amp;stick=H4sIAAAAAAAAAOPgE-LUz9U3ME6zsKzSUs1OttLPL0pPzMusSizJzM9D4Vil5ZfmpaQWLWJVTczOyMxRSMpILALKVCYqpOcXZWckKuSkJqaXpipA1QEArR_qC1wAAAA&amp;sa=X&amp;ved=2ahUKEwie79-sqobqAhVRfX0KHZ2nB1AQ6BMoADANegQIDRAC" TargetMode="External"/><Relationship Id="rId3" Type="http://schemas.openxmlformats.org/officeDocument/2006/relationships/hyperlink" Target="https://en.wikipedia.org/wiki/Prabhat_Ranjan_Sarkar" TargetMode="External"/><Relationship Id="rId7" Type="http://schemas.openxmlformats.org/officeDocument/2006/relationships/hyperlink" Target="https://en.wikipedia.org/wiki/Akhil_Bharatiya_Gorkha_League" TargetMode="External"/><Relationship Id="rId2" Type="http://schemas.openxmlformats.org/officeDocument/2006/relationships/hyperlink" Target="https://en.wikipedia.org/wiki/Amra_Bangal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Swaraj_India" TargetMode="External"/><Relationship Id="rId5" Type="http://schemas.openxmlformats.org/officeDocument/2006/relationships/hyperlink" Target="https://en.wikipedia.org/wiki/Gorkha_Janmukti_Morcha" TargetMode="External"/><Relationship Id="rId4" Type="http://schemas.openxmlformats.org/officeDocument/2006/relationships/hyperlink" Target="https://en.wikipedia.org/wiki/Gorkha_National_Liberation_Front" TargetMode="External"/><Relationship Id="rId9" Type="http://schemas.openxmlformats.org/officeDocument/2006/relationships/hyperlink" Target="https://www.google.com/search?q=Damber+Singh+Gurung&amp;stick=H4sIAAAAAAAAAOPgE-LUz9U3ME6zsKxS4gIxs0yM0izNtFSzk63084vSE_MyqxJLMvPzUDhWafmleSmpRYtYhV0Sc5NSixSCM_PSMxTcS4tK89J3sDICAGkMq4VZAAAA&amp;sa=X&amp;ved=2ahUKEwie79-sqobqAhVRfX0KHZ2nB1AQmxMoATANegQIDRA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Party System in India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450059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en-US" dirty="0" err="1">
                <a:solidFill>
                  <a:schemeClr val="tx1"/>
                </a:solidFill>
              </a:rPr>
              <a:t>Kaushik</a:t>
            </a:r>
            <a:r>
              <a:rPr lang="en-US" dirty="0">
                <a:solidFill>
                  <a:schemeClr val="tx1"/>
                </a:solidFill>
              </a:rPr>
              <a:t> Das 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Assistant Professor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Department of Political Science</a:t>
            </a:r>
          </a:p>
          <a:p>
            <a:pPr algn="r"/>
            <a:r>
              <a:rPr lang="en-US" dirty="0">
                <a:solidFill>
                  <a:schemeClr val="tx1"/>
                </a:solidFill>
              </a:rPr>
              <a:t>Government General Degree College, </a:t>
            </a:r>
            <a:r>
              <a:rPr lang="en-US">
                <a:solidFill>
                  <a:schemeClr val="tx1"/>
                </a:solidFill>
              </a:rPr>
              <a:t>Keshiary</a:t>
            </a:r>
            <a:endParaRPr lang="en-IN" dirty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MEANING OF POLTICAL PARTY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/>
              <a:t>Political party</a:t>
            </a:r>
            <a:r>
              <a:rPr lang="en-IN" dirty="0"/>
              <a:t>, a group of persons organized to acquire and exercise political power.</a:t>
            </a:r>
          </a:p>
          <a:p>
            <a:pPr algn="just"/>
            <a:r>
              <a:rPr lang="en-IN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 </a:t>
            </a:r>
            <a:r>
              <a:rPr lang="en-IN" b="1" dirty="0" err="1">
                <a:latin typeface="Kalpurush" pitchFamily="2" charset="0"/>
                <a:cs typeface="Kalpurush" pitchFamily="2" charset="0"/>
              </a:rPr>
              <a:t>রাজনৈতিক</a:t>
            </a:r>
            <a:r>
              <a:rPr lang="en-IN" b="1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b="1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 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হচ্ছে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নাগরিকদের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এমন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একটি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দল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যারা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নির্বাচনে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প্রতিদ্বন্দ্বিতা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কর</a:t>
            </a:r>
            <a:r>
              <a:rPr lang="bn-IN" dirty="0">
                <a:latin typeface="Kalpurush" pitchFamily="2" charset="0"/>
                <a:cs typeface="Kalpurush" pitchFamily="2" charset="0"/>
              </a:rPr>
              <a:t>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এবং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ক্ষমতায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়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গিয়ে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সরকার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গঠন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করার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উদ্দেশ্যে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গোষ্ঠীবদ্ধ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হয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়।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দলটি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সমষ্টিগত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কল্যাণ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কিংবা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তাদের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সমর্থকদের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চাহিদা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অনুযায়ী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কিছু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প্রস্তাবিত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নীতি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ও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কর্মসূচির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ভিত্তিতে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ঐকমত্য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পোষণ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 </a:t>
            </a:r>
            <a:r>
              <a:rPr lang="en-IN" dirty="0" err="1">
                <a:latin typeface="Kalpurush" pitchFamily="2" charset="0"/>
                <a:cs typeface="Kalpurush" pitchFamily="2" charset="0"/>
              </a:rPr>
              <a:t>করে</a:t>
            </a:r>
            <a:r>
              <a:rPr lang="en-IN" dirty="0">
                <a:latin typeface="Kalpurush" pitchFamily="2" charset="0"/>
                <a:cs typeface="Kalpurush" pitchFamily="2" charset="0"/>
              </a:rPr>
              <a:t>।</a:t>
            </a:r>
            <a:r>
              <a:rPr lang="bn-IN" dirty="0">
                <a:latin typeface="Kalpurush" pitchFamily="2" charset="0"/>
                <a:cs typeface="Kalpurush" pitchFamily="2" charset="0"/>
              </a:rPr>
              <a:t> </a:t>
            </a:r>
            <a:endParaRPr lang="en-IN" dirty="0">
              <a:latin typeface="Kalpurush" pitchFamily="2" charset="0"/>
              <a:cs typeface="Kalpurush" pitchFamily="2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Three Types of Political Parties in India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b="1" dirty="0"/>
              <a:t>1. National Parties,</a:t>
            </a:r>
          </a:p>
          <a:p>
            <a:r>
              <a:rPr lang="en-US" b="1" dirty="0"/>
              <a:t>2. State Parties</a:t>
            </a:r>
          </a:p>
          <a:p>
            <a:r>
              <a:rPr lang="en-US" b="1" dirty="0"/>
              <a:t> 3. Unrecognized Parties</a:t>
            </a:r>
            <a:endParaRPr lang="en-IN" b="1" dirty="0"/>
          </a:p>
          <a:p>
            <a:r>
              <a:rPr lang="en-IN" b="1" u="sng" dirty="0"/>
              <a:t>1. National parties</a:t>
            </a:r>
          </a:p>
          <a:p>
            <a:r>
              <a:rPr lang="en-IN" dirty="0"/>
              <a:t>A registered party is recognised as a national party only if it fulfils any one of the following three conditions</a:t>
            </a:r>
          </a:p>
          <a:p>
            <a:pPr lvl="0"/>
            <a:r>
              <a:rPr lang="en-IN" dirty="0"/>
              <a:t>A party should win 2% of seats in the </a:t>
            </a:r>
            <a:r>
              <a:rPr lang="en-IN" dirty="0" err="1"/>
              <a:t>Lok</a:t>
            </a:r>
            <a:r>
              <a:rPr lang="en-IN" dirty="0"/>
              <a:t> </a:t>
            </a:r>
            <a:r>
              <a:rPr lang="en-IN" dirty="0" err="1"/>
              <a:t>sabha</a:t>
            </a:r>
            <a:r>
              <a:rPr lang="en-IN" dirty="0"/>
              <a:t> from at least three different states. At a general election to </a:t>
            </a:r>
            <a:r>
              <a:rPr lang="en-IN" dirty="0" err="1"/>
              <a:t>Lok</a:t>
            </a:r>
            <a:r>
              <a:rPr lang="en-IN" dirty="0"/>
              <a:t> </a:t>
            </a:r>
            <a:r>
              <a:rPr lang="en-IN" dirty="0" err="1"/>
              <a:t>Sabha</a:t>
            </a:r>
            <a:r>
              <a:rPr lang="en-IN" dirty="0"/>
              <a:t> or Legislative Assembly, the party polls 6% of votes in any four or more states and in addition it wins four </a:t>
            </a:r>
            <a:r>
              <a:rPr lang="en-IN" dirty="0" err="1"/>
              <a:t>Lok</a:t>
            </a:r>
            <a:r>
              <a:rPr lang="en-IN" dirty="0"/>
              <a:t> </a:t>
            </a:r>
            <a:r>
              <a:rPr lang="en-IN" dirty="0" err="1"/>
              <a:t>Sabha</a:t>
            </a:r>
            <a:r>
              <a:rPr lang="en-IN" dirty="0"/>
              <a:t> seats.</a:t>
            </a:r>
          </a:p>
          <a:p>
            <a:pPr lvl="0"/>
            <a:r>
              <a:rPr lang="en-IN" dirty="0"/>
              <a:t>A party gets recognition as a state party in four states.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Continued…..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IN" b="1" dirty="0"/>
              <a:t>2. State parties</a:t>
            </a:r>
          </a:p>
          <a:p>
            <a:r>
              <a:rPr lang="en-IN" dirty="0"/>
              <a:t>A party has to </a:t>
            </a:r>
            <a:r>
              <a:rPr lang="en-IN" dirty="0" err="1"/>
              <a:t>fulfill</a:t>
            </a:r>
            <a:r>
              <a:rPr lang="en-IN" dirty="0"/>
              <a:t> any of the following conditions for recognition as a state party:</a:t>
            </a:r>
          </a:p>
          <a:p>
            <a:pPr lvl="0"/>
            <a:r>
              <a:rPr lang="en-IN" dirty="0"/>
              <a:t>A party should secure </a:t>
            </a:r>
            <a:r>
              <a:rPr lang="en-IN" dirty="0" err="1"/>
              <a:t>atleast</a:t>
            </a:r>
            <a:r>
              <a:rPr lang="en-IN" dirty="0"/>
              <a:t> 6% of valid votes polled and win </a:t>
            </a:r>
            <a:r>
              <a:rPr lang="en-IN" dirty="0" err="1"/>
              <a:t>atleast</a:t>
            </a:r>
            <a:r>
              <a:rPr lang="en-IN" dirty="0"/>
              <a:t> 2 seats in a state assembly and 1 seat in </a:t>
            </a:r>
            <a:r>
              <a:rPr lang="en-IN" dirty="0" err="1"/>
              <a:t>Lok</a:t>
            </a:r>
            <a:r>
              <a:rPr lang="en-IN" dirty="0"/>
              <a:t> </a:t>
            </a:r>
            <a:r>
              <a:rPr lang="en-IN" dirty="0" err="1"/>
              <a:t>Sabha</a:t>
            </a:r>
            <a:r>
              <a:rPr lang="en-IN" dirty="0"/>
              <a:t> general election</a:t>
            </a:r>
          </a:p>
          <a:p>
            <a:pPr lvl="0"/>
            <a:r>
              <a:rPr lang="en-IN" dirty="0"/>
              <a:t>A party should win minimum three percent of the total number of seats or a minimum of three seats in the Legislative Assembly.</a:t>
            </a:r>
          </a:p>
          <a:p>
            <a:pPr lvl="0"/>
            <a:r>
              <a:rPr lang="en-IN" dirty="0"/>
              <a:t>A party should win at least one seat in the </a:t>
            </a:r>
            <a:r>
              <a:rPr lang="en-IN" dirty="0" err="1"/>
              <a:t>Lok</a:t>
            </a:r>
            <a:r>
              <a:rPr lang="en-IN" dirty="0"/>
              <a:t> </a:t>
            </a:r>
            <a:r>
              <a:rPr lang="en-IN" dirty="0" err="1"/>
              <a:t>Sabha</a:t>
            </a:r>
            <a:r>
              <a:rPr lang="en-IN" dirty="0"/>
              <a:t> for every 25 seats or any fraction thereof allotted to that State.</a:t>
            </a:r>
          </a:p>
          <a:p>
            <a:pPr lvl="0"/>
            <a:r>
              <a:rPr lang="en-IN" dirty="0"/>
              <a:t>Under the liberalised criteria, one more clause that it will be eligible for recognition as state party if it secures 8% or more of the total valid votes polled in the state.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Continued….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IN" b="1" u="sng" dirty="0"/>
              <a:t>3. Unrecognised parties</a:t>
            </a:r>
          </a:p>
          <a:p>
            <a:r>
              <a:rPr lang="en-IN" dirty="0" err="1">
                <a:hlinkClick r:id="rId2"/>
              </a:rPr>
              <a:t>Amra</a:t>
            </a:r>
            <a:r>
              <a:rPr lang="en-IN" dirty="0">
                <a:hlinkClick r:id="rId2"/>
              </a:rPr>
              <a:t> </a:t>
            </a:r>
            <a:r>
              <a:rPr lang="en-IN" dirty="0" err="1">
                <a:hlinkClick r:id="rId2"/>
              </a:rPr>
              <a:t>Bangali</a:t>
            </a:r>
            <a:r>
              <a:rPr lang="en-IN" dirty="0"/>
              <a:t> (1983 )</a:t>
            </a:r>
            <a:r>
              <a:rPr lang="en-IN" dirty="0" err="1">
                <a:hlinkClick r:id="rId3" tooltip="Prabhat Ranjan Sarkar"/>
              </a:rPr>
              <a:t>Prabhat</a:t>
            </a:r>
            <a:r>
              <a:rPr lang="en-IN" dirty="0">
                <a:hlinkClick r:id="rId3" tooltip="Prabhat Ranjan Sarkar"/>
              </a:rPr>
              <a:t> </a:t>
            </a:r>
            <a:r>
              <a:rPr lang="en-IN" dirty="0" err="1">
                <a:hlinkClick r:id="rId3" tooltip="Prabhat Ranjan Sarkar"/>
              </a:rPr>
              <a:t>Ranjan</a:t>
            </a:r>
            <a:r>
              <a:rPr lang="en-IN" dirty="0">
                <a:hlinkClick r:id="rId3" tooltip="Prabhat Ranjan Sarkar"/>
              </a:rPr>
              <a:t> </a:t>
            </a:r>
            <a:r>
              <a:rPr lang="en-IN" dirty="0" err="1">
                <a:hlinkClick r:id="rId3" tooltip="Prabhat Ranjan Sarkar"/>
              </a:rPr>
              <a:t>Sarkar</a:t>
            </a:r>
            <a:endParaRPr lang="en-IN" dirty="0"/>
          </a:p>
          <a:p>
            <a:pPr>
              <a:buNone/>
            </a:pPr>
            <a:r>
              <a:rPr lang="en-IN" dirty="0" err="1">
                <a:hlinkClick r:id="rId4"/>
              </a:rPr>
              <a:t>Gorkha</a:t>
            </a:r>
            <a:r>
              <a:rPr lang="en-IN" dirty="0">
                <a:hlinkClick r:id="rId4"/>
              </a:rPr>
              <a:t> National Liberation Front</a:t>
            </a:r>
            <a:r>
              <a:rPr lang="en-IN" dirty="0"/>
              <a:t> 1980-Subhas </a:t>
            </a:r>
            <a:r>
              <a:rPr lang="en-IN" dirty="0" err="1"/>
              <a:t>Ghisingh</a:t>
            </a:r>
            <a:endParaRPr lang="en-IN" dirty="0"/>
          </a:p>
          <a:p>
            <a:r>
              <a:rPr lang="en-IN" dirty="0" err="1">
                <a:hlinkClick r:id="rId5" tooltip="Gorkha Janmukti Morcha"/>
              </a:rPr>
              <a:t>Gorkha</a:t>
            </a:r>
            <a:r>
              <a:rPr lang="en-IN" dirty="0">
                <a:hlinkClick r:id="rId5" tooltip="Gorkha Janmukti Morcha"/>
              </a:rPr>
              <a:t> </a:t>
            </a:r>
            <a:r>
              <a:rPr lang="en-IN" dirty="0" err="1">
                <a:hlinkClick r:id="rId5" tooltip="Gorkha Janmukti Morcha"/>
              </a:rPr>
              <a:t>Janmukti</a:t>
            </a:r>
            <a:r>
              <a:rPr lang="en-IN" dirty="0">
                <a:hlinkClick r:id="rId5" tooltip="Gorkha Janmukti Morcha"/>
              </a:rPr>
              <a:t> </a:t>
            </a:r>
            <a:r>
              <a:rPr lang="en-IN" dirty="0" err="1">
                <a:hlinkClick r:id="rId5" tooltip="Gorkha Janmukti Morcha"/>
              </a:rPr>
              <a:t>Morcha</a:t>
            </a:r>
            <a:r>
              <a:rPr lang="en-IN" dirty="0"/>
              <a:t> (2007-Roshan </a:t>
            </a:r>
            <a:r>
              <a:rPr lang="en-IN" dirty="0" err="1"/>
              <a:t>Giri</a:t>
            </a:r>
            <a:r>
              <a:rPr lang="en-IN" dirty="0"/>
              <a:t>)</a:t>
            </a:r>
          </a:p>
          <a:p>
            <a:r>
              <a:rPr lang="en-IN" dirty="0" err="1">
                <a:hlinkClick r:id="rId6" tooltip="Swaraj India"/>
              </a:rPr>
              <a:t>Swaraj</a:t>
            </a:r>
            <a:r>
              <a:rPr lang="en-IN" dirty="0">
                <a:hlinkClick r:id="rId6" tooltip="Swaraj India"/>
              </a:rPr>
              <a:t> India</a:t>
            </a:r>
            <a:r>
              <a:rPr lang="en-IN" dirty="0"/>
              <a:t> (2016-Yogendra </a:t>
            </a:r>
            <a:r>
              <a:rPr lang="en-IN" dirty="0" err="1"/>
              <a:t>Yadav</a:t>
            </a:r>
            <a:r>
              <a:rPr lang="en-IN" dirty="0"/>
              <a:t>)</a:t>
            </a:r>
          </a:p>
          <a:p>
            <a:r>
              <a:rPr lang="en-IN" dirty="0" err="1">
                <a:hlinkClick r:id="rId7" tooltip="Akhil Bharatiya Gorkha League"/>
              </a:rPr>
              <a:t>Akhil</a:t>
            </a:r>
            <a:r>
              <a:rPr lang="en-IN" dirty="0">
                <a:hlinkClick r:id="rId7" tooltip="Akhil Bharatiya Gorkha League"/>
              </a:rPr>
              <a:t> </a:t>
            </a:r>
            <a:r>
              <a:rPr lang="en-IN" dirty="0" err="1">
                <a:hlinkClick r:id="rId7" tooltip="Akhil Bharatiya Gorkha League"/>
              </a:rPr>
              <a:t>Bharatiya</a:t>
            </a:r>
            <a:r>
              <a:rPr lang="en-IN" dirty="0">
                <a:hlinkClick r:id="rId7" tooltip="Akhil Bharatiya Gorkha League"/>
              </a:rPr>
              <a:t> </a:t>
            </a:r>
            <a:r>
              <a:rPr lang="en-IN" dirty="0" err="1">
                <a:hlinkClick r:id="rId7" tooltip="Akhil Bharatiya Gorkha League"/>
              </a:rPr>
              <a:t>Gorkha</a:t>
            </a:r>
            <a:r>
              <a:rPr lang="en-IN" dirty="0">
                <a:hlinkClick r:id="rId7" tooltip="Akhil Bharatiya Gorkha League"/>
              </a:rPr>
              <a:t> League</a:t>
            </a:r>
            <a:r>
              <a:rPr lang="en-IN" dirty="0"/>
              <a:t> 1943- BHARATI TAMANG</a:t>
            </a:r>
            <a:br>
              <a:rPr lang="en-IN" b="1" dirty="0">
                <a:hlinkClick r:id="rId8"/>
              </a:rPr>
            </a:br>
            <a:r>
              <a:rPr lang="en-IN" b="1" dirty="0">
                <a:hlinkClick r:id="rId8"/>
              </a:rPr>
              <a:t>Founder</a:t>
            </a:r>
            <a:r>
              <a:rPr lang="en-IN" b="1" dirty="0"/>
              <a:t>: </a:t>
            </a:r>
            <a:r>
              <a:rPr lang="en-IN" dirty="0" err="1">
                <a:hlinkClick r:id="rId9"/>
              </a:rPr>
              <a:t>Damber</a:t>
            </a:r>
            <a:r>
              <a:rPr lang="en-IN" dirty="0">
                <a:hlinkClick r:id="rId9"/>
              </a:rPr>
              <a:t> Singh </a:t>
            </a:r>
            <a:r>
              <a:rPr lang="en-IN" dirty="0" err="1">
                <a:hlinkClick r:id="rId9"/>
              </a:rPr>
              <a:t>Gurung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Functions of a Political Party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IN" dirty="0"/>
              <a:t>(</a:t>
            </a:r>
            <a:r>
              <a:rPr lang="en-IN" dirty="0" err="1"/>
              <a:t>i</a:t>
            </a:r>
            <a:r>
              <a:rPr lang="en-IN" dirty="0"/>
              <a:t>) Political parties contest elections and share power.</a:t>
            </a:r>
          </a:p>
          <a:p>
            <a:r>
              <a:rPr lang="en-IN" dirty="0"/>
              <a:t>(ii) They agree on some policies and programmes for the society to promote collective good.</a:t>
            </a:r>
          </a:p>
          <a:p>
            <a:r>
              <a:rPr lang="en-IN" dirty="0"/>
              <a:t>(iii) If a political party is unable to win a majority, it makes an alliance with other parties to form a Coalition Government.</a:t>
            </a:r>
          </a:p>
          <a:p>
            <a:r>
              <a:rPr lang="en-IN" dirty="0"/>
              <a:t>(iv) Political parties try to persuade people that their policies are better than others.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n-IN" b="1" dirty="0"/>
            </a:br>
            <a:r>
              <a:rPr lang="en-IN" b="1" dirty="0"/>
              <a:t>Salient Features of Party System in India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/>
              <a:t>One Party Dominance System</a:t>
            </a:r>
          </a:p>
          <a:p>
            <a:r>
              <a:rPr lang="en-IN" b="1" dirty="0"/>
              <a:t>A Multi-Party System</a:t>
            </a:r>
          </a:p>
          <a:p>
            <a:r>
              <a:rPr lang="en-IN" b="1" dirty="0"/>
              <a:t>Lack of Strong Opposition</a:t>
            </a:r>
          </a:p>
          <a:p>
            <a:r>
              <a:rPr lang="en-IN" b="1" dirty="0"/>
              <a:t>Personality Cult</a:t>
            </a:r>
          </a:p>
          <a:p>
            <a:r>
              <a:rPr lang="en-IN" b="1" dirty="0"/>
              <a:t>Lack of Ideological Commitment</a:t>
            </a:r>
          </a:p>
          <a:p>
            <a:r>
              <a:rPr lang="en-IN" b="1" dirty="0"/>
              <a:t>Emergence of Regional Parties</a:t>
            </a:r>
          </a:p>
          <a:p>
            <a:r>
              <a:rPr lang="en-IN" b="1" dirty="0"/>
              <a:t>Factions within the Parties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CONTINUED……..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IN" b="1" dirty="0"/>
              <a:t>COMMUNALISM AND CASTEISM</a:t>
            </a:r>
          </a:p>
          <a:p>
            <a:r>
              <a:rPr lang="en-US" b="1" dirty="0"/>
              <a:t>MASS ORGANISATION</a:t>
            </a:r>
          </a:p>
          <a:p>
            <a:r>
              <a:rPr lang="en-US" b="1" dirty="0"/>
              <a:t>PRESENCE OF UNRECOGNISED PARTY</a:t>
            </a:r>
          </a:p>
          <a:p>
            <a:r>
              <a:rPr lang="en-US" b="1" dirty="0"/>
              <a:t>CENTRALISATION IN THE PARTY STRUCTURE</a:t>
            </a:r>
          </a:p>
          <a:p>
            <a:r>
              <a:rPr lang="en-US" b="1" dirty="0"/>
              <a:t>PRESENCE OF LANGUAGE BASED PARTY</a:t>
            </a:r>
            <a:endParaRPr lang="en-IN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sz="8000" i="1" dirty="0"/>
          </a:p>
          <a:p>
            <a:pPr>
              <a:buNone/>
            </a:pPr>
            <a:endParaRPr lang="en-US" sz="8000" i="1" dirty="0"/>
          </a:p>
          <a:p>
            <a:pPr>
              <a:buNone/>
            </a:pPr>
            <a:r>
              <a:rPr lang="en-US" sz="8000" i="1" dirty="0"/>
              <a:t>    THANK YOU</a:t>
            </a:r>
            <a:endParaRPr lang="en-IN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509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Kalpurush</vt:lpstr>
      <vt:lpstr>Office Theme</vt:lpstr>
      <vt:lpstr>Party System in India</vt:lpstr>
      <vt:lpstr>MEANING OF POLTICAL PARTY :</vt:lpstr>
      <vt:lpstr>Three Types of Political Parties in India</vt:lpstr>
      <vt:lpstr>Continued…..</vt:lpstr>
      <vt:lpstr>Continued….</vt:lpstr>
      <vt:lpstr>Functions of a Political Party</vt:lpstr>
      <vt:lpstr> Salient Features of Party System in India </vt:lpstr>
      <vt:lpstr>CONTINUED……..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Party System in India</dc:title>
  <dc:creator>Administrator</dc:creator>
  <cp:lastModifiedBy>Dell</cp:lastModifiedBy>
  <cp:revision>11</cp:revision>
  <dcterms:created xsi:type="dcterms:W3CDTF">2020-06-16T11:19:46Z</dcterms:created>
  <dcterms:modified xsi:type="dcterms:W3CDTF">2024-07-01T15:08:44Z</dcterms:modified>
</cp:coreProperties>
</file>